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104B2-EAB9-4561-BCF2-4473BE5E8CFA}" type="datetimeFigureOut">
              <a:rPr lang="en-US" smtClean="0"/>
              <a:t>12/21/2010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891174-43F8-428A-868A-55D99419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5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D2062421-443F-4CC3-9B22-ADB3BCC3322A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07F99D-58E3-41E8-A520-44251ABC3B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2AE54C4-EB35-4E8A-B7C2-D8F532D479F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E20C6C-1F46-451D-B4E2-128D33DEE6F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2306F8-8D1B-4EBC-BC2F-C1E4A6721324}" type="slidenum">
              <a:rPr lang="es-ES" smtClean="0"/>
              <a:pPr>
                <a:defRPr/>
              </a:pPr>
              <a:t>13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C70C6F-B2F9-48FF-A5EB-0893DCEA0B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E71E1-3097-46D0-B74A-A9EBED0291E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836E15-3AA7-4505-929B-6E4880259D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512FF3-C288-45EB-8374-F203DF69D53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AFA02A-7FE4-423D-B260-353C74F200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2C9A3D-120A-42AE-B1B8-F52C9154A06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0758AF-0372-4DB9-A181-ABFCA7945D4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8A0CB6-D139-4060-B134-899F12C0BD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36D75-FCB4-4F2E-ADB1-16C441FF21A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21/12/2010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EF8A8-BF43-435F-B039-6CFA607F831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00814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F4B4B-0AED-42D1-B97A-AE0E63A5BEC0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21/12/2010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77E8-FC2A-41D9-B2F0-8B444E3AE69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88318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235EB1-0EE0-4ACF-AA8D-9B62712336A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21/12/2010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FD421D-8487-440F-8556-19F90739AF5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82563"/>
            <a:ext cx="8686800" cy="6492875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49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 spd="slow">
    <p:blinds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7 Imagen" descr="sfondo%20san%20valentino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928688"/>
            <a:ext cx="2909887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6300" y="2928938"/>
            <a:ext cx="7391400" cy="914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err="1" smtClean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Cuida</a:t>
            </a:r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 a </a:t>
            </a:r>
            <a:r>
              <a:rPr lang="en-US" sz="5400" b="1" dirty="0" err="1" smtClean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tu</a:t>
            </a:r>
            <a:r>
              <a:rPr lang="en-US" sz="5400" b="1" dirty="0" smtClean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75000"/>
                  </a:schemeClr>
                </a:solidFill>
                <a:latin typeface="Algerian" pitchFamily="82" charset="0"/>
              </a:rPr>
              <a:t>pareja</a:t>
            </a:r>
            <a:endParaRPr lang="en-US" sz="5400" b="1" dirty="0">
              <a:solidFill>
                <a:schemeClr val="bg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4100" name="Text Box 15"/>
          <p:cNvSpPr txBox="1">
            <a:spLocks noChangeArrowheads="1"/>
          </p:cNvSpPr>
          <p:nvPr/>
        </p:nvSpPr>
        <p:spPr bwMode="auto">
          <a:xfrm>
            <a:off x="3048000" y="2286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101" name="Text Box 18"/>
          <p:cNvSpPr txBox="1">
            <a:spLocks noChangeArrowheads="1"/>
          </p:cNvSpPr>
          <p:nvPr/>
        </p:nvSpPr>
        <p:spPr bwMode="auto">
          <a:xfrm>
            <a:off x="3810000" y="152400"/>
            <a:ext cx="533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8712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00500" y="1106488"/>
            <a:ext cx="4714875" cy="4645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Por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ejemplo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yo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comparo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el AMOR de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aquellas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parejas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por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alguna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circunstancia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del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destino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tienen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un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hijo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discapacitado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. </a:t>
            </a:r>
          </a:p>
          <a:p>
            <a:pPr marL="0" indent="0" eaLnBrk="1" hangingPunct="1">
              <a:buFontTx/>
              <a:buNone/>
            </a:pP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No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es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no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quieran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a los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otros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hijos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, 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ellos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están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66"/>
                </a:solidFill>
                <a:latin typeface="Times New Roman" pitchFamily="18" charset="0"/>
              </a:rPr>
              <a:t>seguros</a:t>
            </a:r>
            <a:r>
              <a:rPr lang="en-US" b="1" dirty="0" smtClean="0">
                <a:solidFill>
                  <a:srgbClr val="FF0066"/>
                </a:solidFill>
                <a:latin typeface="Times New Roman" pitchFamily="18" charset="0"/>
              </a:rPr>
              <a:t>. </a:t>
            </a:r>
          </a:p>
        </p:txBody>
      </p:sp>
      <p:pic>
        <p:nvPicPr>
          <p:cNvPr id="13315" name="6 Imagen" descr="lovecoupl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381125"/>
            <a:ext cx="3214687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982886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571500" y="992188"/>
            <a:ext cx="4071938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66CCFF"/>
                </a:solidFill>
                <a:latin typeface="Times New Roman" pitchFamily="18" charset="0"/>
              </a:rPr>
              <a:t>De aquél hijo tienen que estar más pendientes, por que no se puede valer por sus propios medios, se puede caer, a lo mejor no come solo…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3200" b="1">
                <a:solidFill>
                  <a:srgbClr val="66CCFF"/>
                </a:solidFill>
                <a:latin typeface="Times New Roman" pitchFamily="18" charset="0"/>
              </a:rPr>
              <a:t>En cambio los otros están bien, los quieren y saben que están ahí</a:t>
            </a:r>
            <a:r>
              <a:rPr lang="en-US" sz="3200" b="1">
                <a:solidFill>
                  <a:srgbClr val="00FFFF"/>
                </a:solidFill>
                <a:latin typeface="Times New Roman" pitchFamily="18" charset="0"/>
              </a:rPr>
              <a:t>.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	</a:t>
            </a:r>
          </a:p>
        </p:txBody>
      </p:sp>
      <p:pic>
        <p:nvPicPr>
          <p:cNvPr id="14339" name="4 Imagen" descr="kcd0016303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1169988"/>
            <a:ext cx="3357562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936380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463550"/>
            <a:ext cx="5143500" cy="59309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Si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tengo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AMOR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discapacitado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De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tengo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estar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pendiente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porque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necesita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los padres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independiente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El AMOR de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dependiente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Ella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depende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mí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y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yo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dependo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ella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Estamos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unidos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“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hasta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la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muerte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nos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separe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”,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AMOR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nos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debemos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como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un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hijo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discapacitado</a:t>
            </a:r>
            <a:r>
              <a:rPr lang="en-US" sz="30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5363" name="6 Imagen" descr="010viejitos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28575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6976297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882650" y="1827213"/>
            <a:ext cx="73596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000">
                <a:solidFill>
                  <a:srgbClr val="FFFF00"/>
                </a:solidFill>
                <a:latin typeface="Algerian" pitchFamily="82" charset="0"/>
              </a:rPr>
              <a:t>CUIDA DE TU PAREJA</a:t>
            </a:r>
          </a:p>
          <a:p>
            <a:pPr algn="ctr" eaLnBrk="1" hangingPunct="1"/>
            <a:r>
              <a:rPr lang="en-US" sz="4000">
                <a:solidFill>
                  <a:srgbClr val="FFFF00"/>
                </a:solidFill>
                <a:latin typeface="Algerian" pitchFamily="82" charset="0"/>
              </a:rPr>
              <a:t>SIEMPRE Y DALE</a:t>
            </a:r>
          </a:p>
          <a:p>
            <a:pPr algn="ctr" eaLnBrk="1" hangingPunct="1"/>
            <a:r>
              <a:rPr lang="en-US" sz="4000">
                <a:solidFill>
                  <a:srgbClr val="FFFF00"/>
                </a:solidFill>
                <a:latin typeface="Algerian" pitchFamily="82" charset="0"/>
              </a:rPr>
              <a:t>MUCHO AMOR, LO MEJOR DE TI</a:t>
            </a:r>
          </a:p>
        </p:txBody>
      </p:sp>
    </p:spTree>
    <p:extLst>
      <p:ext uri="{BB962C8B-B14F-4D97-AF65-F5344CB8AC3E}">
        <p14:creationId xmlns:p14="http://schemas.microsoft.com/office/powerpoint/2010/main" val="177402476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2938" y="4214813"/>
            <a:ext cx="7858125" cy="25003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b="1" smtClean="0">
                <a:solidFill>
                  <a:srgbClr val="FF6600"/>
                </a:solidFill>
                <a:latin typeface="Times New Roman" pitchFamily="18" charset="0"/>
              </a:rPr>
              <a:t>  Voy a decir algo, que con seguridad va a molestar a muchos, pero que cuando se los explique les va a molestar más, y es que a veces cuidamos más lo SEGURO que TENEMOS, que lo INSEGURO.</a:t>
            </a:r>
          </a:p>
        </p:txBody>
      </p:sp>
      <p:pic>
        <p:nvPicPr>
          <p:cNvPr id="5123" name="Picture 3" descr="Picture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481013"/>
            <a:ext cx="256222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2235279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71938" y="381000"/>
            <a:ext cx="4643437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* Me explico: yo siempre digo, no cuides tanto a tu familia, cuida a tu PAREJA y la gente se sorprende !</a:t>
            </a:r>
          </a:p>
          <a:p>
            <a:pPr marL="0" indent="0"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* Pero cómo que no voy a cuidar a mi familia?</a:t>
            </a:r>
          </a:p>
          <a:p>
            <a:pPr marL="0" indent="0"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* Es MI FAMILIA!!</a:t>
            </a:r>
          </a:p>
          <a:p>
            <a:pPr marL="0" indent="0" algn="ctr" eaLnBrk="1" hangingPunct="1">
              <a:buFontTx/>
              <a:buNone/>
            </a:pPr>
            <a:endParaRPr lang="en-US" sz="2800" b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A tu familia no la tienes que cuidar. Es tu familia.</a:t>
            </a:r>
          </a:p>
          <a:p>
            <a:pPr marL="0" indent="0" algn="ctr" eaLnBrk="1" hangingPunct="1">
              <a:buFontTx/>
              <a:buNone/>
            </a:pPr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</a:rPr>
              <a:t>TU FAMILIA, está SEGURA, nunca se pierde.</a:t>
            </a:r>
            <a:endParaRPr lang="en-US" sz="4400" b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147" name="Picture 5" descr="http://t2.gstatic.com/images?q=tbn:Q9x6v9CAON7QPM:http://www.pdphoto.org/jons/pictures5/rose_02_bg_040106.jpg&amp;t=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60425"/>
            <a:ext cx="35242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52134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3 Imagen" descr="1440_love_101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500063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3357563"/>
            <a:ext cx="8001000" cy="31432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Ustedes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oído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decir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alguien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“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mi ex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hijo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mi ex padre”? No,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verdad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?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oído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mucho, “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mi ex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”.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* Entre los padres, los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hijos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los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hermanos,los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abuelos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los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tíos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los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primos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… la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familia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lo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seguro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se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tiene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no hay ex.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*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Ellos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están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y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muchos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años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duren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sin verse,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mucho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tiempo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tarden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en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escribirse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ellos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están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0061304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4 Imagen" descr="6888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642938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3071813"/>
            <a:ext cx="8572500" cy="34290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Usted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no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puede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decir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; “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aquella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señora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pasando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fué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mi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madre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25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años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”.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Su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madre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está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ella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está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segura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Es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les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voy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décir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otra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cosa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todos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los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;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tender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lazos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todos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los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puentes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el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débil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existe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En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no hay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consanguinidad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hay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darlo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TODO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formarse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algo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9038880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9063" y="642938"/>
            <a:ext cx="4929187" cy="57150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CC6600"/>
                </a:solidFill>
              </a:rPr>
              <a:t>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Tener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como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cuidar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flor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Si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flor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no se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riega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se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muere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si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riega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mucho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también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Hay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ser un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artista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cuidar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flor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Yo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no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sé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cuidar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flores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soy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cura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el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padre,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madre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y de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hijo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como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tener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un  “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cují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coriano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”,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nadie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los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riega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esta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ahí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9219" name="3 Imagen" descr="Bailand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785813"/>
            <a:ext cx="2935287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53675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428625"/>
            <a:ext cx="4495800" cy="600075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llamamos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AMOR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ETERNO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se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papá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en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mamá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en un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hijo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y en amigos,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también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pueden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llegar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 ser un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eterno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decir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un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amor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sin 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condición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Pero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AMOR en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PAREJA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un AMOR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DIARIO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tiene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cuidarse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TODOS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LOS DIAS.</a:t>
            </a:r>
          </a:p>
        </p:txBody>
      </p:sp>
      <p:pic>
        <p:nvPicPr>
          <p:cNvPr id="10243" name="3 Imagen" descr="kcd0016302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143000"/>
            <a:ext cx="30003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92073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71938" y="642938"/>
            <a:ext cx="4310062" cy="55721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Tengo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hermano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en los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Estados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Unidos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se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fué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hace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más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diez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años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y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duramos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tiempo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sin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comunicarnos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Nunca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le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llamé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y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puedo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decirlo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hasta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descuido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Siempre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sabía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él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por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nuestra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madre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y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cuando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regresó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, lo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fuí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buscar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al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aeropuerto,y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al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darnos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el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abrazo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fué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tan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fuerte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que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lloramos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de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emoción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 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Allí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estábamos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800" b="1" dirty="0">
              <a:solidFill>
                <a:srgbClr val="CC6600"/>
              </a:solidFill>
              <a:latin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dirty="0"/>
          </a:p>
        </p:txBody>
      </p:sp>
      <p:pic>
        <p:nvPicPr>
          <p:cNvPr id="11267" name="Picture 3" descr="Picture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035050"/>
            <a:ext cx="3143250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2276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571500"/>
            <a:ext cx="40005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Pero vete lejos de tu pareja diez años … haber que encuentras.</a:t>
            </a:r>
          </a:p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Por eso EL AMOR DE PAREJA, es AMOR de todos los DIAS.</a:t>
            </a:r>
          </a:p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Yo puedo hablar con mis padres cada semana, una vez al mes … </a:t>
            </a:r>
          </a:p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Pero si tuviera pareja, la estuviera llamando a cada momento. </a:t>
            </a:r>
          </a:p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Y no es que sea bueno o no.</a:t>
            </a:r>
          </a:p>
          <a:p>
            <a:pPr marL="0" indent="0" eaLnBrk="1" hangingPunct="1">
              <a:buFontTx/>
              <a:buNone/>
            </a:pPr>
            <a:r>
              <a:rPr lang="en-US" sz="2400" b="1" smtClean="0">
                <a:solidFill>
                  <a:srgbClr val="FF9900"/>
                </a:solidFill>
                <a:latin typeface="Times New Roman" pitchFamily="18" charset="0"/>
              </a:rPr>
              <a:t>Es que el AMOR es así.</a:t>
            </a:r>
            <a:r>
              <a:rPr lang="en-US" sz="2800" b="1" smtClean="0">
                <a:solidFill>
                  <a:srgbClr val="FF9900"/>
                </a:solidFill>
                <a:latin typeface="Times New Roman" pitchFamily="18" charset="0"/>
              </a:rPr>
              <a:t> </a:t>
            </a:r>
          </a:p>
        </p:txBody>
      </p:sp>
      <p:pic>
        <p:nvPicPr>
          <p:cNvPr id="12291" name="Picture 3" descr="Picture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857250"/>
            <a:ext cx="357187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348014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IDA A TU PAREJ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749</Words>
  <Application>Microsoft Office PowerPoint</Application>
  <PresentationFormat>On-screen Show (4:3)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CUIDA A TU PAREJA</vt:lpstr>
      <vt:lpstr>Cuida a tu pareja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Cuida a tu pareja</dc:title>
  <dc:creator>Walter</dc:creator>
  <cp:lastModifiedBy>Walter</cp:lastModifiedBy>
  <cp:revision>2</cp:revision>
  <dcterms:created xsi:type="dcterms:W3CDTF">2010-12-22T00:17:13Z</dcterms:created>
  <dcterms:modified xsi:type="dcterms:W3CDTF">2010-12-22T06:30:55Z</dcterms:modified>
</cp:coreProperties>
</file>